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16"/>
  </p:notesMasterIdLst>
  <p:sldIdLst>
    <p:sldId id="256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37" autoAdjust="0"/>
  </p:normalViewPr>
  <p:slideViewPr>
    <p:cSldViewPr>
      <p:cViewPr varScale="1">
        <p:scale>
          <a:sx n="74" d="100"/>
          <a:sy n="74" d="100"/>
        </p:scale>
        <p:origin x="113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CLBist</a:t>
            </a:r>
            <a:r>
              <a:rPr lang="en-US" dirty="0"/>
              <a:t> Data Converter User Manual</a:t>
            </a:r>
            <a:endParaRPr lang="en-US" sz="32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0B99E-06B0-42D6-B63F-342486C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619"/>
            <a:ext cx="9144000" cy="646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320" y="579711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25. </a:t>
            </a:r>
            <a:r>
              <a:rPr lang="en-US" dirty="0" err="1"/>
              <a:t>ColumnY</a:t>
            </a:r>
            <a:r>
              <a:rPr lang="en-US" dirty="0"/>
              <a:t>:  R12</a:t>
            </a:r>
          </a:p>
        </p:txBody>
      </p:sp>
      <p:cxnSp>
        <p:nvCxnSpPr>
          <p:cNvPr id="10" name="Elbow Connector 9"/>
          <p:cNvCxnSpPr>
            <a:cxnSpLocks/>
            <a:stCxn id="29" idx="1"/>
            <a:endCxn id="8" idx="0"/>
          </p:cNvCxnSpPr>
          <p:nvPr/>
        </p:nvCxnSpPr>
        <p:spPr>
          <a:xfrm rot="10800000" flipV="1">
            <a:off x="2471721" y="4472299"/>
            <a:ext cx="3776679" cy="1324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24. </a:t>
            </a:r>
            <a:r>
              <a:rPr lang="en-US" dirty="0" err="1"/>
              <a:t>ColumnX</a:t>
            </a:r>
            <a:r>
              <a:rPr lang="en-US" dirty="0"/>
              <a:t>:  R22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 </a:t>
            </a:r>
            <a:r>
              <a:rPr lang="en-US" dirty="0" err="1"/>
              <a:t>ColumnW</a:t>
            </a:r>
            <a:r>
              <a:rPr lang="en-US" dirty="0"/>
              <a:t>:  R11 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145569" y="2865834"/>
            <a:ext cx="1603898" cy="179037"/>
          </a:xfrm>
          <a:prstGeom prst="bentConnector4">
            <a:avLst>
              <a:gd name="adj1" fmla="val 39765"/>
              <a:gd name="adj2" fmla="val 808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9">
            <a:extLst>
              <a:ext uri="{FF2B5EF4-FFF2-40B4-BE49-F238E27FC236}">
                <a16:creationId xmlns:a16="http://schemas.microsoft.com/office/drawing/2014/main" id="{D9E8F2D0-6623-464F-8FF2-00D169309A35}"/>
              </a:ext>
            </a:extLst>
          </p:cNvPr>
          <p:cNvCxnSpPr>
            <a:cxnSpLocks/>
            <a:stCxn id="29" idx="3"/>
            <a:endCxn id="36" idx="0"/>
          </p:cNvCxnSpPr>
          <p:nvPr/>
        </p:nvCxnSpPr>
        <p:spPr>
          <a:xfrm flipH="1">
            <a:off x="6607960" y="4472299"/>
            <a:ext cx="478640" cy="1374824"/>
          </a:xfrm>
          <a:prstGeom prst="bentConnector4">
            <a:avLst>
              <a:gd name="adj1" fmla="val -47760"/>
              <a:gd name="adj2" fmla="val 619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E3DDF8-E58D-4BF1-A8AC-951023E4CF6E}"/>
              </a:ext>
            </a:extLst>
          </p:cNvPr>
          <p:cNvSpPr txBox="1"/>
          <p:nvPr/>
        </p:nvSpPr>
        <p:spPr>
          <a:xfrm>
            <a:off x="4550560" y="58471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26. </a:t>
            </a:r>
            <a:r>
              <a:rPr lang="en-US" dirty="0" err="1"/>
              <a:t>ColumnZ</a:t>
            </a:r>
            <a:r>
              <a:rPr lang="en-US" dirty="0"/>
              <a:t>:  R21</a:t>
            </a:r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9FF3B786-E4C7-4E23-8911-3673BF03B6F4}"/>
              </a:ext>
            </a:extLst>
          </p:cNvPr>
          <p:cNvSpPr/>
          <p:nvPr/>
        </p:nvSpPr>
        <p:spPr>
          <a:xfrm>
            <a:off x="6248399" y="4143997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524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Rac11/Rac22/Rac12/Rac21</a:t>
            </a:r>
          </a:p>
        </p:txBody>
      </p:sp>
    </p:spTree>
    <p:extLst>
      <p:ext uri="{BB962C8B-B14F-4D97-AF65-F5344CB8AC3E}">
        <p14:creationId xmlns:p14="http://schemas.microsoft.com/office/powerpoint/2010/main" val="31453497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28. </a:t>
            </a:r>
            <a:r>
              <a:rPr lang="en-US" dirty="0" err="1"/>
              <a:t>ColumnAB</a:t>
            </a:r>
            <a:r>
              <a:rPr lang="en-US" dirty="0"/>
              <a:t>:  Rdc2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27. </a:t>
            </a:r>
            <a:r>
              <a:rPr lang="en-US" dirty="0" err="1"/>
              <a:t>ColumnAA</a:t>
            </a:r>
            <a:r>
              <a:rPr lang="en-US" dirty="0"/>
              <a:t>:  Rdc1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145569" y="2865834"/>
            <a:ext cx="1603898" cy="179037"/>
          </a:xfrm>
          <a:prstGeom prst="bentConnector4">
            <a:avLst>
              <a:gd name="adj1" fmla="val 39765"/>
              <a:gd name="adj2" fmla="val 808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</a:t>
            </a:r>
            <a:r>
              <a:rPr lang="en-US" dirty="0" err="1"/>
              <a:t>Rdc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87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38800" y="178407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30. </a:t>
            </a:r>
            <a:r>
              <a:rPr lang="en-US" dirty="0" err="1"/>
              <a:t>ColumnAD</a:t>
            </a:r>
            <a:r>
              <a:rPr lang="en-US" dirty="0"/>
              <a:t>:  </a:t>
            </a:r>
            <a:r>
              <a:rPr lang="en-US" dirty="0" err="1"/>
              <a:t>RrefB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29. </a:t>
            </a:r>
            <a:r>
              <a:rPr lang="en-US" dirty="0" err="1"/>
              <a:t>ColumnAC</a:t>
            </a:r>
            <a:r>
              <a:rPr lang="en-US" dirty="0"/>
              <a:t>:  </a:t>
            </a:r>
            <a:r>
              <a:rPr lang="en-US" dirty="0" err="1"/>
              <a:t>RrefA</a:t>
            </a:r>
            <a:endParaRPr lang="en-US" dirty="0"/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202719" y="2922984"/>
            <a:ext cx="1603898" cy="64737"/>
          </a:xfrm>
          <a:prstGeom prst="bentConnector4">
            <a:avLst>
              <a:gd name="adj1" fmla="val 39765"/>
              <a:gd name="adj2" fmla="val 2412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</a:t>
            </a:r>
            <a:r>
              <a:rPr lang="en-US" dirty="0" err="1"/>
              <a:t>Rref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579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457200" y="1219200"/>
            <a:ext cx="46603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Column AE = Column Q – Column R</a:t>
            </a:r>
          </a:p>
          <a:p>
            <a:r>
              <a:rPr lang="en-US" dirty="0"/>
              <a:t>For Column AF = Column S – Column T</a:t>
            </a:r>
          </a:p>
          <a:p>
            <a:r>
              <a:rPr lang="en-US" dirty="0"/>
              <a:t>For Column AG = Column W – Column X</a:t>
            </a:r>
          </a:p>
          <a:p>
            <a:r>
              <a:rPr lang="en-US" dirty="0"/>
              <a:t>For Column AH = Column Y – Column Z</a:t>
            </a:r>
          </a:p>
          <a:p>
            <a:r>
              <a:rPr lang="en-US" dirty="0"/>
              <a:t>For Column AI = (Column Q + Column R) /2</a:t>
            </a:r>
          </a:p>
          <a:p>
            <a:r>
              <a:rPr lang="en-US" dirty="0"/>
              <a:t>For Column AJ = (Column S + Column T) /2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C5213-2AB7-491E-91C7-C4F62BC4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1172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980672-2CCB-45C1-9D5A-59D015D5E93E}"/>
              </a:ext>
            </a:extLst>
          </p:cNvPr>
          <p:cNvSpPr txBox="1"/>
          <p:nvPr/>
        </p:nvSpPr>
        <p:spPr>
          <a:xfrm>
            <a:off x="232428" y="5454134"/>
            <a:ext cx="552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Column AK : Group9 in test name VDDH’s value</a:t>
            </a: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450039D9-0A45-4EE2-A975-0E33454361EA}"/>
              </a:ext>
            </a:extLst>
          </p:cNvPr>
          <p:cNvSpPr/>
          <p:nvPr/>
        </p:nvSpPr>
        <p:spPr>
          <a:xfrm>
            <a:off x="2590799" y="3511089"/>
            <a:ext cx="533401" cy="132216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24">
            <a:extLst>
              <a:ext uri="{FF2B5EF4-FFF2-40B4-BE49-F238E27FC236}">
                <a16:creationId xmlns:a16="http://schemas.microsoft.com/office/drawing/2014/main" id="{A2918899-0F41-4D0E-851C-48BF98C71D08}"/>
              </a:ext>
            </a:extLst>
          </p:cNvPr>
          <p:cNvCxnSpPr>
            <a:cxnSpLocks/>
            <a:stCxn id="17" idx="2"/>
            <a:endCxn id="16" idx="3"/>
          </p:cNvCxnSpPr>
          <p:nvPr/>
        </p:nvCxnSpPr>
        <p:spPr>
          <a:xfrm rot="16200000" flipH="1">
            <a:off x="3906283" y="3784475"/>
            <a:ext cx="805542" cy="2903108"/>
          </a:xfrm>
          <a:prstGeom prst="bentConnector4">
            <a:avLst>
              <a:gd name="adj1" fmla="val 38538"/>
              <a:gd name="adj2" fmla="val 1078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8691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D38EA5-F84A-459D-B4EA-0A5603A3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31" y="2030703"/>
            <a:ext cx="4533939" cy="288473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: Base on first release test program </a:t>
            </a:r>
            <a:r>
              <a:rPr lang="en-US" altLang="zh-TW" dirty="0" err="1"/>
              <a:t>datalog</a:t>
            </a:r>
            <a:r>
              <a:rPr lang="en-US" altLang="zh-TW" dirty="0"/>
              <a:t> to get needed data and list it in csv file with specified column name.</a:t>
            </a:r>
          </a:p>
          <a:p>
            <a:r>
              <a:rPr lang="en-US" altLang="zh-TW" dirty="0"/>
              <a:t>GUI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0" y="2391310"/>
            <a:ext cx="4419600" cy="351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791200" y="2426732"/>
            <a:ext cx="3048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67529" y="2362200"/>
            <a:ext cx="163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 file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4953000"/>
            <a:ext cx="672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  <a:r>
              <a:rPr lang="zh-TW" altLang="en-US" dirty="0"/>
              <a:t> </a:t>
            </a:r>
            <a:r>
              <a:rPr lang="en-US" altLang="zh-TW" dirty="0" err="1"/>
              <a:t>Datalog</a:t>
            </a:r>
            <a:r>
              <a:rPr lang="en-US" altLang="zh-TW" dirty="0"/>
              <a:t>: First release </a:t>
            </a:r>
            <a:r>
              <a:rPr lang="en-US" altLang="zh-TW" dirty="0" err="1"/>
              <a:t>datalog</a:t>
            </a:r>
            <a:r>
              <a:rPr lang="en-US" altLang="zh-TW" dirty="0"/>
              <a:t>. </a:t>
            </a:r>
          </a:p>
          <a:p>
            <a:r>
              <a:rPr lang="en-US" dirty="0"/>
              <a:t>Output: </a:t>
            </a:r>
            <a:r>
              <a:rPr lang="en-US" dirty="0" err="1"/>
              <a:t>Reoprt</a:t>
            </a:r>
            <a:r>
              <a:rPr lang="en-US" dirty="0"/>
              <a:t> output path.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19200" y="2907268"/>
            <a:ext cx="4419600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91200" y="3036332"/>
            <a:ext cx="3048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48400" y="2922032"/>
            <a:ext cx="163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C5A572-9620-4340-ABDE-A1922F40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36"/>
            <a:ext cx="9144000" cy="35199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456" y="90365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Converted data from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5C025B-0BF1-4045-8137-4508724D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624137"/>
            <a:ext cx="5200650" cy="1609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71675" y="3546763"/>
            <a:ext cx="2710092" cy="20056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971674" y="3241252"/>
            <a:ext cx="2957740" cy="30159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 flipV="1">
            <a:off x="1971675" y="3751243"/>
            <a:ext cx="2710088" cy="36723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48926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ColumnC</a:t>
            </a:r>
            <a:r>
              <a:rPr lang="en-US" dirty="0"/>
              <a:t>:  die location X</a:t>
            </a:r>
          </a:p>
        </p:txBody>
      </p:sp>
      <p:cxnSp>
        <p:nvCxnSpPr>
          <p:cNvPr id="10" name="Elbow Connector 9"/>
          <p:cNvCxnSpPr>
            <a:cxnSpLocks/>
            <a:stCxn id="17" idx="0"/>
            <a:endCxn id="8" idx="0"/>
          </p:cNvCxnSpPr>
          <p:nvPr/>
        </p:nvCxnSpPr>
        <p:spPr>
          <a:xfrm rot="5400000">
            <a:off x="2457363" y="4023312"/>
            <a:ext cx="774195" cy="9645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ColumnB</a:t>
            </a:r>
            <a:r>
              <a:rPr lang="en-US" dirty="0"/>
              <a:t>:  wafer ID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ColumnA</a:t>
            </a:r>
            <a:r>
              <a:rPr lang="en-US" dirty="0"/>
              <a:t>: Lot ID 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2340389" y="2131097"/>
            <a:ext cx="1087848" cy="11324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</p:cNvCxnSpPr>
          <p:nvPr/>
        </p:nvCxnSpPr>
        <p:spPr>
          <a:xfrm rot="5400000">
            <a:off x="5038214" y="1796960"/>
            <a:ext cx="1463342" cy="2176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9">
            <a:extLst>
              <a:ext uri="{FF2B5EF4-FFF2-40B4-BE49-F238E27FC236}">
                <a16:creationId xmlns:a16="http://schemas.microsoft.com/office/drawing/2014/main" id="{D9E8F2D0-6623-464F-8FF2-00D169309A35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 rot="16200000" flipH="1">
            <a:off x="5248231" y="3557630"/>
            <a:ext cx="736768" cy="20892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E3DDF8-E58D-4BF1-A8AC-951023E4CF6E}"/>
              </a:ext>
            </a:extLst>
          </p:cNvPr>
          <p:cNvSpPr txBox="1"/>
          <p:nvPr/>
        </p:nvSpPr>
        <p:spPr>
          <a:xfrm>
            <a:off x="4603831" y="497063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ColumnD</a:t>
            </a:r>
            <a:r>
              <a:rPr lang="en-US" dirty="0"/>
              <a:t>:  die location Y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E85BB-D23A-4E21-BBC0-82EFA940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500312"/>
            <a:ext cx="8420100" cy="18573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3595" y="2848141"/>
            <a:ext cx="683205" cy="17470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1950" y="2805823"/>
            <a:ext cx="8248650" cy="24569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  <a:r>
              <a:rPr lang="en-US" dirty="0" err="1"/>
              <a:t>ColumnF</a:t>
            </a:r>
            <a:r>
              <a:rPr lang="en-US" dirty="0"/>
              <a:t>:  Site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ColumnE</a:t>
            </a:r>
            <a:r>
              <a:rPr lang="en-US" dirty="0"/>
              <a:t>:  DFT Group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3075970" y="1395517"/>
            <a:ext cx="652419" cy="2168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15" idx="1"/>
          </p:cNvCxnSpPr>
          <p:nvPr/>
        </p:nvCxnSpPr>
        <p:spPr>
          <a:xfrm rot="5400000">
            <a:off x="3222341" y="-706987"/>
            <a:ext cx="775268" cy="6496050"/>
          </a:xfrm>
          <a:prstGeom prst="bentConnector4">
            <a:avLst>
              <a:gd name="adj1" fmla="val 28674"/>
              <a:gd name="adj2" fmla="val 103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577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5BE1468-D7D7-4EC8-B274-1DAE9C7D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07668"/>
            <a:ext cx="9144000" cy="998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FAB55-6B5D-433C-89A1-F2AEEFE5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191"/>
            <a:ext cx="9144000" cy="12916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71800" y="2890173"/>
            <a:ext cx="490764" cy="118776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81763" y="2895600"/>
            <a:ext cx="347437" cy="117920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 flipV="1">
            <a:off x="-5" y="4939454"/>
            <a:ext cx="990604" cy="13477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564068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ColumnI</a:t>
            </a:r>
            <a:r>
              <a:rPr lang="en-US" dirty="0"/>
              <a:t>:   clk_cfg5</a:t>
            </a:r>
          </a:p>
        </p:txBody>
      </p:sp>
      <p:cxnSp>
        <p:nvCxnSpPr>
          <p:cNvPr id="10" name="Elbow Connector 9"/>
          <p:cNvCxnSpPr>
            <a:cxnSpLocks/>
            <a:stCxn id="17" idx="0"/>
            <a:endCxn id="8" idx="0"/>
          </p:cNvCxnSpPr>
          <p:nvPr/>
        </p:nvCxnSpPr>
        <p:spPr>
          <a:xfrm rot="16200000" flipH="1">
            <a:off x="1069317" y="4500205"/>
            <a:ext cx="566462" cy="17145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</a:t>
            </a:r>
            <a:r>
              <a:rPr lang="en-US" dirty="0" err="1"/>
              <a:t>ColumnH</a:t>
            </a:r>
            <a:r>
              <a:rPr lang="en-US" dirty="0"/>
              <a:t>:   </a:t>
            </a:r>
            <a:r>
              <a:rPr lang="en-US" dirty="0" err="1"/>
              <a:t>freq</a:t>
            </a:r>
            <a:r>
              <a:rPr lang="en-US" dirty="0"/>
              <a:t> [MHz]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ColumnG</a:t>
            </a:r>
            <a:r>
              <a:rPr lang="en-US" dirty="0"/>
              <a:t>:  CL# 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3215684" y="1255802"/>
            <a:ext cx="742196" cy="2537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12" idx="2"/>
          </p:cNvCxnSpPr>
          <p:nvPr/>
        </p:nvCxnSpPr>
        <p:spPr>
          <a:xfrm rot="5400000">
            <a:off x="4189623" y="1180963"/>
            <a:ext cx="1924537" cy="3869418"/>
          </a:xfrm>
          <a:prstGeom prst="bentConnector3">
            <a:avLst>
              <a:gd name="adj1" fmla="val 1118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9">
            <a:extLst>
              <a:ext uri="{FF2B5EF4-FFF2-40B4-BE49-F238E27FC236}">
                <a16:creationId xmlns:a16="http://schemas.microsoft.com/office/drawing/2014/main" id="{D9E8F2D0-6623-464F-8FF2-00D169309A35}"/>
              </a:ext>
            </a:extLst>
          </p:cNvPr>
          <p:cNvCxnSpPr>
            <a:cxnSpLocks/>
            <a:stCxn id="39" idx="2"/>
            <a:endCxn id="36" idx="0"/>
          </p:cNvCxnSpPr>
          <p:nvPr/>
        </p:nvCxnSpPr>
        <p:spPr>
          <a:xfrm rot="16200000" flipH="1">
            <a:off x="2799970" y="3471137"/>
            <a:ext cx="1350297" cy="2574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E3DDF8-E58D-4BF1-A8AC-951023E4CF6E}"/>
              </a:ext>
            </a:extLst>
          </p:cNvPr>
          <p:cNvSpPr txBox="1"/>
          <p:nvPr/>
        </p:nvSpPr>
        <p:spPr>
          <a:xfrm>
            <a:off x="2705097" y="543366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10/11. </a:t>
            </a:r>
            <a:r>
              <a:rPr lang="en-US" dirty="0" err="1"/>
              <a:t>ColumnJ</a:t>
            </a:r>
            <a:r>
              <a:rPr lang="en-US" dirty="0"/>
              <a:t>/K:   bDAC1/2</a:t>
            </a:r>
          </a:p>
        </p:txBody>
      </p:sp>
      <p:sp>
        <p:nvSpPr>
          <p:cNvPr id="39" name="Rounded Rectangle 11">
            <a:extLst>
              <a:ext uri="{FF2B5EF4-FFF2-40B4-BE49-F238E27FC236}">
                <a16:creationId xmlns:a16="http://schemas.microsoft.com/office/drawing/2014/main" id="{A4863D8C-419A-445A-9D16-4247561CFC25}"/>
              </a:ext>
            </a:extLst>
          </p:cNvPr>
          <p:cNvSpPr/>
          <p:nvPr/>
        </p:nvSpPr>
        <p:spPr>
          <a:xfrm>
            <a:off x="2057398" y="2895600"/>
            <a:ext cx="260683" cy="118776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CB1524-F06F-4A47-B5BB-AC01FBE31E4A}"/>
              </a:ext>
            </a:extLst>
          </p:cNvPr>
          <p:cNvSpPr txBox="1"/>
          <p:nvPr/>
        </p:nvSpPr>
        <p:spPr>
          <a:xfrm>
            <a:off x="5240476" y="573714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</a:t>
            </a:r>
            <a:r>
              <a:rPr lang="en-US" dirty="0" err="1"/>
              <a:t>ColumnL</a:t>
            </a:r>
            <a:r>
              <a:rPr lang="en-US" dirty="0"/>
              <a:t>:    </a:t>
            </a:r>
            <a:r>
              <a:rPr lang="en-US" dirty="0" err="1"/>
              <a:t>bIREF</a:t>
            </a:r>
            <a:endParaRPr lang="en-US" dirty="0"/>
          </a:p>
        </p:txBody>
      </p:sp>
      <p:sp>
        <p:nvSpPr>
          <p:cNvPr id="43" name="Rounded Rectangle 14">
            <a:extLst>
              <a:ext uri="{FF2B5EF4-FFF2-40B4-BE49-F238E27FC236}">
                <a16:creationId xmlns:a16="http://schemas.microsoft.com/office/drawing/2014/main" id="{EB19FCB2-0ED4-4855-9C48-665A882EA460}"/>
              </a:ext>
            </a:extLst>
          </p:cNvPr>
          <p:cNvSpPr/>
          <p:nvPr/>
        </p:nvSpPr>
        <p:spPr>
          <a:xfrm>
            <a:off x="3462563" y="2895600"/>
            <a:ext cx="347437" cy="117920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27">
            <a:extLst>
              <a:ext uri="{FF2B5EF4-FFF2-40B4-BE49-F238E27FC236}">
                <a16:creationId xmlns:a16="http://schemas.microsoft.com/office/drawing/2014/main" id="{D22C4CBB-DBA4-4096-A1B7-7FD4CC96377E}"/>
              </a:ext>
            </a:extLst>
          </p:cNvPr>
          <p:cNvCxnSpPr>
            <a:cxnSpLocks/>
            <a:stCxn id="43" idx="2"/>
            <a:endCxn id="41" idx="0"/>
          </p:cNvCxnSpPr>
          <p:nvPr/>
        </p:nvCxnSpPr>
        <p:spPr>
          <a:xfrm rot="16200000" flipH="1">
            <a:off x="4635912" y="3075177"/>
            <a:ext cx="1662335" cy="3661594"/>
          </a:xfrm>
          <a:prstGeom prst="bentConnector3">
            <a:avLst>
              <a:gd name="adj1" fmla="val 299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518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0B99E-06B0-42D6-B63F-342486C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619"/>
            <a:ext cx="9144000" cy="646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320" y="579711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 </a:t>
            </a:r>
            <a:r>
              <a:rPr lang="en-US" dirty="0" err="1"/>
              <a:t>ColumnN</a:t>
            </a:r>
            <a:r>
              <a:rPr lang="en-US" dirty="0"/>
              <a:t>:  i12</a:t>
            </a:r>
          </a:p>
        </p:txBody>
      </p:sp>
      <p:cxnSp>
        <p:nvCxnSpPr>
          <p:cNvPr id="10" name="Elbow Connector 9"/>
          <p:cNvCxnSpPr>
            <a:cxnSpLocks/>
            <a:stCxn id="29" idx="1"/>
            <a:endCxn id="8" idx="0"/>
          </p:cNvCxnSpPr>
          <p:nvPr/>
        </p:nvCxnSpPr>
        <p:spPr>
          <a:xfrm rot="10800000" flipV="1">
            <a:off x="2471721" y="4472299"/>
            <a:ext cx="3776679" cy="1324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 </a:t>
            </a:r>
            <a:r>
              <a:rPr lang="en-US" dirty="0" err="1"/>
              <a:t>ColumnO</a:t>
            </a:r>
            <a:r>
              <a:rPr lang="en-US" dirty="0"/>
              <a:t>:  i2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</a:t>
            </a:r>
            <a:r>
              <a:rPr lang="en-US" dirty="0" err="1"/>
              <a:t>ColumnM</a:t>
            </a:r>
            <a:r>
              <a:rPr lang="en-US" dirty="0"/>
              <a:t>:  i1 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145569" y="2865834"/>
            <a:ext cx="1603898" cy="179037"/>
          </a:xfrm>
          <a:prstGeom prst="bentConnector4">
            <a:avLst>
              <a:gd name="adj1" fmla="val 39765"/>
              <a:gd name="adj2" fmla="val 808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9">
            <a:extLst>
              <a:ext uri="{FF2B5EF4-FFF2-40B4-BE49-F238E27FC236}">
                <a16:creationId xmlns:a16="http://schemas.microsoft.com/office/drawing/2014/main" id="{D9E8F2D0-6623-464F-8FF2-00D169309A35}"/>
              </a:ext>
            </a:extLst>
          </p:cNvPr>
          <p:cNvCxnSpPr>
            <a:cxnSpLocks/>
            <a:stCxn id="29" idx="3"/>
            <a:endCxn id="36" idx="0"/>
          </p:cNvCxnSpPr>
          <p:nvPr/>
        </p:nvCxnSpPr>
        <p:spPr>
          <a:xfrm flipH="1">
            <a:off x="6607960" y="4472299"/>
            <a:ext cx="478640" cy="1374824"/>
          </a:xfrm>
          <a:prstGeom prst="bentConnector4">
            <a:avLst>
              <a:gd name="adj1" fmla="val -47760"/>
              <a:gd name="adj2" fmla="val 619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E3DDF8-E58D-4BF1-A8AC-951023E4CF6E}"/>
              </a:ext>
            </a:extLst>
          </p:cNvPr>
          <p:cNvSpPr txBox="1"/>
          <p:nvPr/>
        </p:nvSpPr>
        <p:spPr>
          <a:xfrm>
            <a:off x="4550560" y="58471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 </a:t>
            </a:r>
            <a:r>
              <a:rPr lang="en-US" dirty="0" err="1"/>
              <a:t>ColumnP</a:t>
            </a:r>
            <a:r>
              <a:rPr lang="en-US" dirty="0"/>
              <a:t>:  i21</a:t>
            </a:r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9FF3B786-E4C7-4E23-8911-3673BF03B6F4}"/>
              </a:ext>
            </a:extLst>
          </p:cNvPr>
          <p:cNvSpPr/>
          <p:nvPr/>
        </p:nvSpPr>
        <p:spPr>
          <a:xfrm>
            <a:off x="6248399" y="4143997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</a:t>
            </a:r>
            <a:r>
              <a:rPr lang="en-US" dirty="0" err="1"/>
              <a:t>bDAC</a:t>
            </a:r>
            <a:r>
              <a:rPr lang="en-US" dirty="0"/>
              <a:t>/</a:t>
            </a:r>
            <a:r>
              <a:rPr lang="en-US" dirty="0" err="1"/>
              <a:t>bDAC</a:t>
            </a:r>
            <a:r>
              <a:rPr lang="en-US" dirty="0"/>
              <a:t>-dual</a:t>
            </a:r>
          </a:p>
        </p:txBody>
      </p:sp>
    </p:spTree>
    <p:extLst>
      <p:ext uri="{BB962C8B-B14F-4D97-AF65-F5344CB8AC3E}">
        <p14:creationId xmlns:p14="http://schemas.microsoft.com/office/powerpoint/2010/main" val="19505792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0B99E-06B0-42D6-B63F-342486C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619"/>
            <a:ext cx="9144000" cy="646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320" y="579711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19. </a:t>
            </a:r>
            <a:r>
              <a:rPr lang="en-US" dirty="0" err="1"/>
              <a:t>ColumnS</a:t>
            </a:r>
            <a:r>
              <a:rPr lang="en-US" dirty="0"/>
              <a:t>:  L12</a:t>
            </a:r>
          </a:p>
        </p:txBody>
      </p:sp>
      <p:cxnSp>
        <p:nvCxnSpPr>
          <p:cNvPr id="10" name="Elbow Connector 9"/>
          <p:cNvCxnSpPr>
            <a:cxnSpLocks/>
            <a:stCxn id="29" idx="1"/>
            <a:endCxn id="8" idx="0"/>
          </p:cNvCxnSpPr>
          <p:nvPr/>
        </p:nvCxnSpPr>
        <p:spPr>
          <a:xfrm rot="10800000" flipV="1">
            <a:off x="2471721" y="4472299"/>
            <a:ext cx="3776679" cy="1324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 </a:t>
            </a:r>
            <a:r>
              <a:rPr lang="en-US" dirty="0" err="1"/>
              <a:t>ColumnR</a:t>
            </a:r>
            <a:r>
              <a:rPr lang="en-US" dirty="0"/>
              <a:t>:  L22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17. </a:t>
            </a:r>
            <a:r>
              <a:rPr lang="en-US" dirty="0" err="1"/>
              <a:t>ColumnQ</a:t>
            </a:r>
            <a:r>
              <a:rPr lang="en-US" dirty="0"/>
              <a:t>:  L11 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145569" y="2865834"/>
            <a:ext cx="1603898" cy="179037"/>
          </a:xfrm>
          <a:prstGeom prst="bentConnector4">
            <a:avLst>
              <a:gd name="adj1" fmla="val 39765"/>
              <a:gd name="adj2" fmla="val 808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9">
            <a:extLst>
              <a:ext uri="{FF2B5EF4-FFF2-40B4-BE49-F238E27FC236}">
                <a16:creationId xmlns:a16="http://schemas.microsoft.com/office/drawing/2014/main" id="{D9E8F2D0-6623-464F-8FF2-00D169309A35}"/>
              </a:ext>
            </a:extLst>
          </p:cNvPr>
          <p:cNvCxnSpPr>
            <a:cxnSpLocks/>
            <a:stCxn id="29" idx="3"/>
            <a:endCxn id="36" idx="0"/>
          </p:cNvCxnSpPr>
          <p:nvPr/>
        </p:nvCxnSpPr>
        <p:spPr>
          <a:xfrm flipH="1">
            <a:off x="6607960" y="4472299"/>
            <a:ext cx="478640" cy="1374824"/>
          </a:xfrm>
          <a:prstGeom prst="bentConnector4">
            <a:avLst>
              <a:gd name="adj1" fmla="val -47760"/>
              <a:gd name="adj2" fmla="val 619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E3DDF8-E58D-4BF1-A8AC-951023E4CF6E}"/>
              </a:ext>
            </a:extLst>
          </p:cNvPr>
          <p:cNvSpPr txBox="1"/>
          <p:nvPr/>
        </p:nvSpPr>
        <p:spPr>
          <a:xfrm>
            <a:off x="4550560" y="584712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20. </a:t>
            </a:r>
            <a:r>
              <a:rPr lang="en-US" dirty="0" err="1"/>
              <a:t>ColumnT</a:t>
            </a:r>
            <a:r>
              <a:rPr lang="en-US" dirty="0"/>
              <a:t>:  L21</a:t>
            </a:r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9FF3B786-E4C7-4E23-8911-3673BF03B6F4}"/>
              </a:ext>
            </a:extLst>
          </p:cNvPr>
          <p:cNvSpPr/>
          <p:nvPr/>
        </p:nvSpPr>
        <p:spPr>
          <a:xfrm>
            <a:off x="6248399" y="4143997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L/M</a:t>
            </a:r>
          </a:p>
        </p:txBody>
      </p:sp>
    </p:spTree>
    <p:extLst>
      <p:ext uri="{BB962C8B-B14F-4D97-AF65-F5344CB8AC3E}">
        <p14:creationId xmlns:p14="http://schemas.microsoft.com/office/powerpoint/2010/main" val="26035855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3FC15-0AC0-49A8-973A-BA12B2F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624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18871-A12E-48F7-A868-F3CE5B10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197"/>
            <a:ext cx="9144000" cy="6566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/>
              <a:t>CLBist</a:t>
            </a:r>
            <a:r>
              <a:rPr lang="en-US" dirty="0"/>
              <a:t> Data Converter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TERADYNE CONFIDENTIAL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72199" y="2803469"/>
            <a:ext cx="838201" cy="54348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38800" y="17840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 </a:t>
            </a:r>
            <a:r>
              <a:rPr lang="en-US" dirty="0" err="1"/>
              <a:t>ColumnV</a:t>
            </a:r>
            <a:r>
              <a:rPr lang="en-US" dirty="0"/>
              <a:t>:  K2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21. </a:t>
            </a:r>
            <a:r>
              <a:rPr lang="en-US" dirty="0" err="1"/>
              <a:t>ColumnU</a:t>
            </a:r>
            <a:r>
              <a:rPr lang="en-US" dirty="0"/>
              <a:t>:  K1</a:t>
            </a:r>
          </a:p>
        </p:txBody>
      </p:sp>
      <p:cxnSp>
        <p:nvCxnSpPr>
          <p:cNvPr id="25" name="Elbow Connector 24"/>
          <p:cNvCxnSpPr>
            <a:cxnSpLocks/>
            <a:stCxn id="23" idx="2"/>
            <a:endCxn id="15" idx="0"/>
          </p:cNvCxnSpPr>
          <p:nvPr/>
        </p:nvCxnSpPr>
        <p:spPr>
          <a:xfrm rot="16200000" flipH="1">
            <a:off x="4129659" y="341827"/>
            <a:ext cx="650065" cy="4273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18" idx="2"/>
            <a:endCxn id="24" idx="3"/>
          </p:cNvCxnSpPr>
          <p:nvPr/>
        </p:nvCxnSpPr>
        <p:spPr>
          <a:xfrm rot="16200000" flipH="1">
            <a:off x="6145569" y="2865834"/>
            <a:ext cx="1603898" cy="179037"/>
          </a:xfrm>
          <a:prstGeom prst="bentConnector4">
            <a:avLst>
              <a:gd name="adj1" fmla="val 39765"/>
              <a:gd name="adj2" fmla="val 808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4E5C0679-F4BA-4712-937D-2800D0967A41}"/>
              </a:ext>
            </a:extLst>
          </p:cNvPr>
          <p:cNvSpPr/>
          <p:nvPr/>
        </p:nvSpPr>
        <p:spPr>
          <a:xfrm>
            <a:off x="6198836" y="3429000"/>
            <a:ext cx="838201" cy="65660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DB2-5854-48B2-9ACD-AFC007C873A1}"/>
              </a:ext>
            </a:extLst>
          </p:cNvPr>
          <p:cNvSpPr txBox="1"/>
          <p:nvPr/>
        </p:nvSpPr>
        <p:spPr>
          <a:xfrm>
            <a:off x="298456" y="90365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test name with K</a:t>
            </a:r>
          </a:p>
        </p:txBody>
      </p:sp>
    </p:spTree>
    <p:extLst>
      <p:ext uri="{BB962C8B-B14F-4D97-AF65-F5344CB8AC3E}">
        <p14:creationId xmlns:p14="http://schemas.microsoft.com/office/powerpoint/2010/main" val="3016345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25882</TotalTime>
  <Words>383</Words>
  <Application>Microsoft Office PowerPoint</Application>
  <PresentationFormat>On-screen Show (4:3)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.AppleSystemUIFont</vt:lpstr>
      <vt:lpstr>Arial</vt:lpstr>
      <vt:lpstr>Calibri</vt:lpstr>
      <vt:lpstr>Teradyne-ppt-template-wide_final</vt:lpstr>
      <vt:lpstr>Teradyne-ppt-template-standard_final-PG#</vt:lpstr>
      <vt:lpstr>CLBist Data Converter User Manual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  <vt:lpstr>CLBist Data Converter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Simon Huang</cp:lastModifiedBy>
  <cp:revision>516</cp:revision>
  <dcterms:created xsi:type="dcterms:W3CDTF">2018-06-06T09:39:52Z</dcterms:created>
  <dcterms:modified xsi:type="dcterms:W3CDTF">2020-12-16T08:18:56Z</dcterms:modified>
</cp:coreProperties>
</file>